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520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0534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65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58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66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012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64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3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3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9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27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00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5C58B9A-52F1-4C3A-96B9-42D6B1110EE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03AB443-9AAA-4617-B678-AE6D3B370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65174" y="748641"/>
            <a:ext cx="5826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ПОМНИМ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6686" y="3796535"/>
            <a:ext cx="6567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ГОРДИМСЯ</a:t>
            </a:r>
          </a:p>
        </p:txBody>
      </p:sp>
      <p:pic>
        <p:nvPicPr>
          <p:cNvPr id="1026" name="Picture 2" descr="Вечный огонь: как выглядит символ памяти в разных уголках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455792"/>
            <a:ext cx="5513614" cy="2958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ень Победы - читайте новости общества в Воронеже на портале РИ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40" y="2107401"/>
            <a:ext cx="4286994" cy="2394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67246" y="5102083"/>
            <a:ext cx="35958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1941-1945</a:t>
            </a:r>
          </a:p>
        </p:txBody>
      </p:sp>
    </p:spTree>
    <p:extLst>
      <p:ext uri="{BB962C8B-B14F-4D97-AF65-F5344CB8AC3E}">
        <p14:creationId xmlns:p14="http://schemas.microsoft.com/office/powerpoint/2010/main" val="43505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" y="368300"/>
            <a:ext cx="10827512" cy="56102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ПОДГОТОВКЕ ПРЕЗЕНТАЦИИ ИСПОЛЬЗОВАНЫ: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500" y="1529832"/>
            <a:ext cx="5776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Общедоступный электронный банк документов 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http://www.podvignaroda.mil.ru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4098" name="Picture 2" descr="Маленькая страна: &quot;Подвиг народ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1019561"/>
            <a:ext cx="3095625" cy="1666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500" y="3459618"/>
            <a:ext cx="4881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Обобщенный банк данных о защитниках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https://pamyat-naroda.ru/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Память народа&quot; в павильонах МЦД - Культура, отдых, спорт - Новост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2908035"/>
            <a:ext cx="3095625" cy="1749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75475" y="4994672"/>
            <a:ext cx="3616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Данные семейных архивов</a:t>
            </a:r>
          </a:p>
        </p:txBody>
      </p:sp>
    </p:spTree>
    <p:extLst>
      <p:ext uri="{BB962C8B-B14F-4D97-AF65-F5344CB8AC3E}">
        <p14:creationId xmlns:p14="http://schemas.microsoft.com/office/powerpoint/2010/main" val="346932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613" y="1456903"/>
            <a:ext cx="5729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ДОМШИН ФЕДОР МАКСИМОВИЧ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72187" y="2541255"/>
            <a:ext cx="1762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1909-1979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92002" y="3142540"/>
            <a:ext cx="4522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B152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 СТРЕЛКОВОЙ РОТЫ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900" y="1456903"/>
            <a:ext cx="2567820" cy="40279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517735" y="3651492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 лейтенант</a:t>
            </a:r>
          </a:p>
        </p:txBody>
      </p:sp>
    </p:spTree>
    <p:extLst>
      <p:ext uri="{BB962C8B-B14F-4D97-AF65-F5344CB8AC3E}">
        <p14:creationId xmlns:p14="http://schemas.microsoft.com/office/powerpoint/2010/main" val="3534756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5124" y="703015"/>
            <a:ext cx="9105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 награжден Орденом Отечественной войны II степени</a:t>
            </a:r>
          </a:p>
        </p:txBody>
      </p:sp>
      <p:pic>
        <p:nvPicPr>
          <p:cNvPr id="1026" name="Picture 2" descr="http://podvignaroda.ru/img/awards/new/Orden_Otechestvennoj_vojny_2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81" y="1440482"/>
            <a:ext cx="4391025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345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992" y="674648"/>
            <a:ext cx="7422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 награжден Орденом Александра Невского</a:t>
            </a:r>
          </a:p>
        </p:txBody>
      </p:sp>
      <p:pic>
        <p:nvPicPr>
          <p:cNvPr id="2050" name="Picture 2" descr="https://pamyat-naroda.ru/bitrix/templates/pn/img/awards/new/Orden_Aleksandra_Nevsk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2" y="1481850"/>
            <a:ext cx="2976468" cy="32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049" y="2300891"/>
            <a:ext cx="7707037" cy="923221"/>
          </a:xfrm>
          <a:prstGeom prst="rect">
            <a:avLst/>
          </a:prstGeom>
        </p:spPr>
      </p:pic>
      <p:pic>
        <p:nvPicPr>
          <p:cNvPr id="2054" name="Picture 6" descr="http://podvignaroda.ru/filter/filterimage?path=VS/387/033-0690306-2764%2b012-2771/00000289_1.jpg&amp;id=42655341&amp;id1=6cbe63cc1dca190296c288783218510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49" y="4031314"/>
            <a:ext cx="7702251" cy="23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8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85558"/>
            <a:ext cx="4516086" cy="6296672"/>
          </a:xfrm>
          <a:prstGeom prst="rect">
            <a:avLst/>
          </a:prstGeom>
        </p:spPr>
      </p:pic>
      <p:pic>
        <p:nvPicPr>
          <p:cNvPr id="3076" name="Picture 4" descr="Орден-Хмельницького-3(СССР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689708"/>
            <a:ext cx="3550886" cy="355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282929" y="746760"/>
            <a:ext cx="4999228" cy="132556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 награжден орденом Богдана Хмельницкого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степени</a:t>
            </a:r>
          </a:p>
        </p:txBody>
      </p:sp>
    </p:spTree>
    <p:extLst>
      <p:ext uri="{BB962C8B-B14F-4D97-AF65-F5344CB8AC3E}">
        <p14:creationId xmlns:p14="http://schemas.microsoft.com/office/powerpoint/2010/main" val="2645141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072" y="406400"/>
            <a:ext cx="5354828" cy="64992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его пути в составе 862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72" y="1525587"/>
            <a:ext cx="8212328" cy="482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2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672" y="508000"/>
            <a:ext cx="5481828" cy="573722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его пути в составе 197 </a:t>
            </a:r>
            <a:r>
              <a:rPr lang="ru-RU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сд</a:t>
            </a:r>
            <a:endParaRPr lang="ru-RU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72" y="1360487"/>
            <a:ext cx="7878762" cy="50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53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472" y="533400"/>
            <a:ext cx="5380228" cy="586422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его пути в составе 3 </a:t>
            </a:r>
            <a:r>
              <a:rPr lang="ru-RU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гв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2" y="1296987"/>
            <a:ext cx="8024812" cy="527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57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472" y="469900"/>
            <a:ext cx="6218428" cy="6880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его пути в составе 1 </a:t>
            </a:r>
            <a:r>
              <a:rPr lang="ru-RU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УкрФ</a:t>
            </a:r>
            <a:endParaRPr lang="ru-RU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2" y="1295399"/>
            <a:ext cx="8320087" cy="50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8959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527</TotalTime>
  <Words>96</Words>
  <Application>Microsoft Office PowerPoint</Application>
  <PresentationFormat>Широкоэкранный</PresentationFormat>
  <Paragraphs>20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Schoolbook</vt:lpstr>
      <vt:lpstr>Wingdings 2</vt:lpstr>
      <vt:lpstr>View</vt:lpstr>
      <vt:lpstr>Презентация PowerPoint</vt:lpstr>
      <vt:lpstr>Презентация PowerPoint</vt:lpstr>
      <vt:lpstr>Презентация PowerPoint</vt:lpstr>
      <vt:lpstr>Презентация PowerPoint</vt:lpstr>
      <vt:lpstr>Был награжден орденом Богдана Хмельницкого III степени</vt:lpstr>
      <vt:lpstr>Начало его пути в составе 862 сп</vt:lpstr>
      <vt:lpstr>Начало его пути в составе 197 сд</vt:lpstr>
      <vt:lpstr>Начало его пути в составе 3 гв. А</vt:lpstr>
      <vt:lpstr>Начало его пути в составе 1 УкрФ</vt:lpstr>
      <vt:lpstr>ПРИ ПОДГОТОВКЕ ПРЕЗЕНТАЦИИ ИСПОЛЬЗОВАНЫ: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</dc:creator>
  <cp:lastModifiedBy>User</cp:lastModifiedBy>
  <cp:revision>13</cp:revision>
  <dcterms:created xsi:type="dcterms:W3CDTF">2020-04-06T00:09:27Z</dcterms:created>
  <dcterms:modified xsi:type="dcterms:W3CDTF">2020-04-27T08:47:46Z</dcterms:modified>
</cp:coreProperties>
</file>