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5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9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5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7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7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5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9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8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2E84-91B9-4680-9FC2-E9D53430CE20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A23A-47D9-4B4C-9AA1-57F6C0137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3" y="1650670"/>
            <a:ext cx="11899075" cy="5058887"/>
          </a:xfrm>
        </p:spPr>
        <p:txBody>
          <a:bodyPr>
            <a:noAutofit/>
          </a:bodyPr>
          <a:lstStyle/>
          <a:p>
            <a:pPr algn="l"/>
            <a:r>
              <a:rPr lang="ru-RU" sz="9600" dirty="0" smtClean="0">
                <a:solidFill>
                  <a:srgbClr val="7030A0"/>
                </a:solidFill>
                <a:latin typeface="WindCTT" panose="05020000000000000000" pitchFamily="18" charset="0"/>
              </a:rPr>
              <a:t>ДМИТРОВСКИЙ</a:t>
            </a:r>
            <a:r>
              <a:rPr lang="ru-RU" sz="9600" dirty="0">
                <a:solidFill>
                  <a:srgbClr val="7030A0"/>
                </a:solidFill>
                <a:latin typeface="WindCTT" panose="05020000000000000000" pitchFamily="18" charset="0"/>
              </a:rPr>
              <a:t/>
            </a:r>
            <a:br>
              <a:rPr lang="ru-RU" sz="9600" dirty="0">
                <a:solidFill>
                  <a:srgbClr val="7030A0"/>
                </a:solidFill>
                <a:latin typeface="WindCTT" panose="05020000000000000000" pitchFamily="18" charset="0"/>
              </a:rPr>
            </a:br>
            <a:r>
              <a:rPr lang="ru-RU" sz="9600" dirty="0" smtClean="0">
                <a:solidFill>
                  <a:srgbClr val="7030A0"/>
                </a:solidFill>
                <a:latin typeface="WindCTT" panose="05020000000000000000" pitchFamily="18" charset="0"/>
              </a:rPr>
              <a:t>ИНСТИТУТ</a:t>
            </a:r>
            <a:br>
              <a:rPr lang="ru-RU" sz="9600" dirty="0" smtClean="0">
                <a:solidFill>
                  <a:srgbClr val="7030A0"/>
                </a:solidFill>
                <a:latin typeface="WindCTT" panose="05020000000000000000" pitchFamily="18" charset="0"/>
              </a:rPr>
            </a:br>
            <a:r>
              <a:rPr lang="ru-RU" sz="9600" dirty="0" smtClean="0">
                <a:solidFill>
                  <a:srgbClr val="7030A0"/>
                </a:solidFill>
                <a:latin typeface="WindCTT" panose="05020000000000000000" pitchFamily="18" charset="0"/>
              </a:rPr>
              <a:t>НЕПРЕРЫВНОГО ОБРАЗОВАНИЯ</a:t>
            </a:r>
            <a:endParaRPr lang="ru-RU" sz="9600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pic>
        <p:nvPicPr>
          <p:cNvPr id="5" name="Рисунок 4" descr="C:\Users\User\AppData\Local\Temp\Temp1_Attachments_m.shirochenko@mail.ru_2018-10-25_12-33-21.zip\dino — logo_new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76" y="83127"/>
            <a:ext cx="4120845" cy="1460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1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57" y="480462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Земельно-имущественные отношения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5" y="2864657"/>
            <a:ext cx="10515600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2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специалист по земельно-имущественным отношениям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земельно-имущественным комплексом; Осуществление кадастровых отношений; Картографо-геодезическое сопровождение земельно-имущественных отношений; Определение стоимости недвижимого имущества.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80" y="1414758"/>
            <a:ext cx="4010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1" y="495184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КИНОЛОГИЯ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46" y="2130072"/>
            <a:ext cx="10515600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6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кинолог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собак и уход за ними; Разведение и селекция собак; Подготовка и применение собак по породам и видам служб; Испытания и соревнования собак; Управление деятельностью по оказанию услуг в области кинологии; Выполнение работ по одной или нескольким профессиям рабочих, должностям служащих (собаковод)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16" y="618649"/>
            <a:ext cx="3823194" cy="29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5531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WindCTT" panose="05020000000000000000" pitchFamily="18" charset="0"/>
              </a:rPr>
              <a:t>ДОГОВОРНЫЕ МЕСТА</a:t>
            </a:r>
            <a:endParaRPr lang="ru-RU" dirty="0">
              <a:solidFill>
                <a:srgbClr val="0070C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879" y="2383530"/>
            <a:ext cx="10515600" cy="3129147"/>
          </a:xfrm>
        </p:spPr>
        <p:txBody>
          <a:bodyPr>
            <a:normAutofit/>
          </a:bodyPr>
          <a:lstStyle/>
          <a:p>
            <a:pPr lvl="0" algn="just"/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бухгалтерский учет (по отраслям);</a:t>
            </a:r>
          </a:p>
          <a:p>
            <a:pPr algn="just"/>
            <a:r>
              <a:rPr lang="ru-RU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социального обеспечения;</a:t>
            </a:r>
          </a:p>
          <a:p>
            <a:pPr algn="just"/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культура;</a:t>
            </a:r>
          </a:p>
          <a:p>
            <a:pPr algn="just"/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5" y="539816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Экономика и бухгалтерский учет (по отраслям)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46" y="2130072"/>
            <a:ext cx="10515600" cy="42559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2 года 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базе 9-ти классов)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бухгалтер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хозяйственных операций и ведение бухгалтерского учета имущества организации; Ведение бухгалтерского учета источников формирования имущества, выполнение работ по инвентаризации имущества и финансовых обязательств организации; Проведение расчетов с бюджетом и внебюджетными фондами; Составление и использование бухгалтерской отчетности; Выполнение работ по одной или нескольким профессиям рабочих, должностям служащих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23" y="1297559"/>
            <a:ext cx="2669004" cy="22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5" y="539816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Право и организация социального обеспечения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4869"/>
            <a:ext cx="10515600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2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юрист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прав граждан в сфере пенсионного обеспечения и социальной защиты; Организационное обеспечение деятельности учреждений социальной защиты населения и органов Пенсионного фонда Российской Федерации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32" y="1838266"/>
            <a:ext cx="3558758" cy="19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57" y="389473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24" y="1413961"/>
            <a:ext cx="3420846" cy="26286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58" y="2016111"/>
            <a:ext cx="10515600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педагог по физической культуре и спорту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учебно-тренировочных занятий и руководство соревновательной деятельностью спортсменов в избранном виде спорта; Организация физкультурно-спортивной деятельности различных возрастных групп населения; Методическое обеспечение организации физкультурной и спортивной деятельности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16" y="262997"/>
            <a:ext cx="10615341" cy="722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WindCTT" panose="05020000000000000000" pitchFamily="18" charset="0"/>
              </a:rPr>
              <a:t>БЮДЖЕТНЫЕ МЕСТА</a:t>
            </a:r>
            <a:endParaRPr lang="ru-RU" dirty="0">
              <a:solidFill>
                <a:srgbClr val="0070C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270" y="914400"/>
            <a:ext cx="10617529" cy="56884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программирование;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</a:t>
            </a:r>
            <a:r>
              <a:rPr lang="ru-RU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природохозяйственных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комплексов;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двигателей, систем и агрегатов </a:t>
            </a:r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автомобилей;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на транспорте  (по видам транспорта);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и управление на транспорте (по видам транспорта);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Гостиничное дело;</a:t>
            </a:r>
          </a:p>
          <a:p>
            <a:pPr algn="just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Земельно-имущественные </a:t>
            </a:r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Кинология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5" y="539817"/>
            <a:ext cx="10515600" cy="1325563"/>
          </a:xfrm>
        </p:spPr>
        <p:txBody>
          <a:bodyPr/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Информационные системы и программирование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5" y="1985696"/>
            <a:ext cx="10515600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программист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Разработка модулей программного обеспечения для компьютерных систем; Осуществление интеграции программных модулей; Сопровождение и обслуживание программного обеспечения компьютерных систем; Разработка, администрирование и защита баз данных.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21" y="1607765"/>
            <a:ext cx="2295031" cy="23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5438"/>
            <a:ext cx="10515600" cy="1325563"/>
          </a:xfrm>
        </p:spPr>
        <p:txBody>
          <a:bodyPr/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Строительство и эксплуатация зданий и сооружений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662" y="2000828"/>
            <a:ext cx="10515600" cy="48482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техник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проектирование зданий и сооружений; Выполнение технологических процессов при строительстве, эксплуатации и реконструкции строительных объектов;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структурных подразделений при выполнении строительно-монтажных работ, эксплуатации и реконструкции зданий и сооружений; Организация видов работ при эксплуатации и реконструкции строительных объектов; Выполнение работ по одной или нескольким профессиям рабочих, должностям служащих (штукатур)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659">
            <a:off x="9435120" y="1186650"/>
            <a:ext cx="2469636" cy="16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40" y="395438"/>
            <a:ext cx="111572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Рациональное использование </a:t>
            </a:r>
            <a:r>
              <a:rPr lang="ru-RU" cap="all" dirty="0" err="1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природохозяйственных</a:t>
            </a:r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 комплексов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40" y="2157072"/>
            <a:ext cx="10515600" cy="46919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техник-эколог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защите окружающей среды от вредных воздействий; Производственный экологический контроль в организациях; Эксплуатация очистных установок, очистных сооружений и полигонов; Обеспечение экологической информацией различных отраслей экономики; Выполнение работ по одной или нескольким профессиям рабочих, должностям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(лаборант химического анализа).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4" y="1818678"/>
            <a:ext cx="3471644" cy="21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5" y="418560"/>
            <a:ext cx="111572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Техническое обслуживание и ремонт двигателей, систем и агрегатов автомобилей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5" y="2450724"/>
            <a:ext cx="11157285" cy="4255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специалист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Техническое обслуживание и ремонт автотранспортных средств; Организация процессов по техническому обслуживанию и ремонту автотранспортных средств; Организация процессов модернизации и модификации автотранспортных средств; Выполнение работ по одной или нескольким профессиям рабочих, должностям служащих (Слесарь по ремонту автомобилей)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38" y="1413201"/>
            <a:ext cx="2223336" cy="2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57" y="413483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Сервис на транспорте  </a:t>
            </a:r>
            <a:b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</a:br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(по видам транспорта)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74" y="1699101"/>
            <a:ext cx="3565609" cy="22292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83" y="1888466"/>
            <a:ext cx="11109159" cy="4691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2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специалист по сервису на транспорте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продажа перевозок и услуг; Организация сервиса в пунктах отправления и прибытия транспорта; Организация и выполнение мероприятий по обеспечению безопасности на транспорте; Выполнение работ по одной или нескольким профессиям рабочих, должностям служащих (бортпроводник)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5" y="407226"/>
            <a:ext cx="111572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  <a:cs typeface="Times New Roman" panose="02020603050405020304" pitchFamily="18" charset="0"/>
              </a:rPr>
              <a:t>Организация перевозок и управление на транспорте (по видам транспорта)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5" y="1865379"/>
            <a:ext cx="10515600" cy="45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техник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перевозочного процесса (по видам транспорта); Организация сервисного обслуживания на транспорте (по видам транспорта); Организация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логистической деятельности (по видам транспорта); Выполнение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одной или нескольким профессиям рабочих, должностям служащих (Диспетчер автомобильного транспорта)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41" y="1600200"/>
            <a:ext cx="3662279" cy="2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4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6" y="298382"/>
            <a:ext cx="11157285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7030A0"/>
                </a:solidFill>
                <a:latin typeface="WindCTT" panose="05020000000000000000" pitchFamily="18" charset="0"/>
              </a:rPr>
              <a:t>ГОСТИНИЧНОЕ ДЕЛО</a:t>
            </a:r>
            <a:endParaRPr lang="ru-RU" cap="all" dirty="0">
              <a:solidFill>
                <a:srgbClr val="7030A0"/>
              </a:solidFill>
              <a:latin typeface="WindCTT" panose="050200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4" y="1985694"/>
            <a:ext cx="11157285" cy="45835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3 года 10 месяцев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специалист по гостеприимству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текущей деятельности работников службы приема и размещения; Организация и контроль текущей деятельности работников службы питания; Организация и контроль текущей деятельности работников службы обслуживания и эксплуатации номерного фонда; Планировать потребности службы бронирования и продаж в материальных ресурсах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74" y="126219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793</Words>
  <Application>Microsoft Office PowerPoint</Application>
  <PresentationFormat>Произвольный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ДМИТРОВСКИЙ ИНСТИТУТ НЕПРЕРЫВНОГО ОБРАЗОВАНИЯ</vt:lpstr>
      <vt:lpstr>БЮДЖЕТНЫЕ МЕСТА</vt:lpstr>
      <vt:lpstr>Информационные системы и программирование</vt:lpstr>
      <vt:lpstr>Строительство и эксплуатация зданий и сооружений</vt:lpstr>
      <vt:lpstr>Рациональное использование природохозяйственных комплексов</vt:lpstr>
      <vt:lpstr>Техническое обслуживание и ремонт двигателей, систем и агрегатов автомобилей</vt:lpstr>
      <vt:lpstr>Сервис на транспорте   (по видам транспорта)</vt:lpstr>
      <vt:lpstr>Организация перевозок и управление на транспорте (по видам транспорта)</vt:lpstr>
      <vt:lpstr>ГОСТИНИЧНОЕ ДЕЛО</vt:lpstr>
      <vt:lpstr>Земельно-имущественные отношения</vt:lpstr>
      <vt:lpstr>КИНОЛОГИЯ</vt:lpstr>
      <vt:lpstr>ДОГОВОРНЫЕ МЕСТА</vt:lpstr>
      <vt:lpstr>Экономика и бухгалтерский учет (по отраслям)</vt:lpstr>
      <vt:lpstr>Право и организация социального обеспечения</vt:lpstr>
      <vt:lpstr>Физическая культура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ДМИТРОВСКИЙ ИНСТИТУТ НЕПРЕРЫВНОГО ОБРАЗОВАНИЯ</dc:title>
  <dc:creator>Екатерина Фадеева</dc:creator>
  <cp:lastModifiedBy>Пользователь</cp:lastModifiedBy>
  <cp:revision>19</cp:revision>
  <dcterms:created xsi:type="dcterms:W3CDTF">2018-10-15T09:50:43Z</dcterms:created>
  <dcterms:modified xsi:type="dcterms:W3CDTF">2019-03-25T12:11:21Z</dcterms:modified>
</cp:coreProperties>
</file>