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04" autoAdjust="0"/>
    <p:restoredTop sz="94660"/>
  </p:normalViewPr>
  <p:slideViewPr>
    <p:cSldViewPr snapToGrid="0">
      <p:cViewPr>
        <p:scale>
          <a:sx n="76" d="100"/>
          <a:sy n="76" d="100"/>
        </p:scale>
        <p:origin x="-84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Специальность:</a:t>
            </a:r>
            <a:br>
              <a:rPr lang="ru-RU" dirty="0" smtClean="0"/>
            </a:br>
            <a:r>
              <a:rPr lang="ru-RU" sz="4000" b="1" dirty="0"/>
              <a:t>Техническое обслуживание и ремонт двигателей, систем и агрегатов автомобилей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 базе основного общего образования (9 классов)</a:t>
            </a:r>
            <a:br>
              <a:rPr lang="ru-RU" dirty="0"/>
            </a:br>
            <a:r>
              <a:rPr lang="ru-RU" dirty="0"/>
              <a:t>Форма обучения: бюджетная очная</a:t>
            </a:r>
            <a:br>
              <a:rPr lang="ru-RU" dirty="0"/>
            </a:br>
            <a:r>
              <a:rPr lang="ru-RU" dirty="0"/>
              <a:t>Срок обучения: 3 года 10 месяцев</a:t>
            </a:r>
            <a:br>
              <a:rPr lang="ru-RU" dirty="0"/>
            </a:br>
            <a:r>
              <a:rPr lang="ru-RU" dirty="0"/>
              <a:t>Квалификация: </a:t>
            </a:r>
            <a:r>
              <a:rPr lang="ru-RU" dirty="0" smtClean="0"/>
              <a:t>Специалист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40826" y="1027387"/>
            <a:ext cx="482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Среднее профессиональное образование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631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обязанности специалиста входит: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07923"/>
            <a:ext cx="8596668" cy="3880773"/>
          </a:xfrm>
        </p:spPr>
        <p:txBody>
          <a:bodyPr/>
          <a:lstStyle/>
          <a:p>
            <a:r>
              <a:rPr lang="ru-RU" dirty="0"/>
              <a:t>Техническое обслуживание и ремонт автомобильных </a:t>
            </a:r>
            <a:r>
              <a:rPr lang="ru-RU" dirty="0" smtClean="0"/>
              <a:t>двигателей</a:t>
            </a:r>
          </a:p>
          <a:p>
            <a:r>
              <a:rPr lang="ru-RU" dirty="0"/>
              <a:t>Техническое обслуживание и ремонт электрооборудования и электронных систем </a:t>
            </a:r>
            <a:r>
              <a:rPr lang="ru-RU" dirty="0" smtClean="0"/>
              <a:t>автомобилей</a:t>
            </a:r>
          </a:p>
          <a:p>
            <a:r>
              <a:rPr lang="ru-RU" dirty="0"/>
              <a:t>Техническое обслуживание и ремонт шасси автомобилей</a:t>
            </a:r>
            <a:endParaRPr lang="ru-RU" dirty="0" smtClean="0"/>
          </a:p>
          <a:p>
            <a:r>
              <a:rPr lang="ru-RU" dirty="0"/>
              <a:t>Проведение кузовного </a:t>
            </a:r>
            <a:r>
              <a:rPr lang="ru-RU" dirty="0" smtClean="0"/>
              <a:t>ремонта</a:t>
            </a:r>
          </a:p>
          <a:p>
            <a:r>
              <a:rPr lang="ru-RU" dirty="0"/>
              <a:t>Организация процесса модернизации и модификации автотранспортных </a:t>
            </a:r>
            <a:r>
              <a:rPr lang="ru-RU" dirty="0" smtClean="0"/>
              <a:t>средств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ÐÐ°ÑÑÐ¸Ð½ÐºÐ¸ Ð¿Ð¾ Ð·Ð°Ð¿ÑÐ¾ÑÑ Ð¢ÐµÑÐ½Ð¸ÑÐµÑÐºÐ¾Ðµ Ð¾Ð±ÑÐ»ÑÐ¶Ð¸Ð²Ð°Ð½Ð¸Ðµ Ð¸ ÑÐµÐ¼Ð¾Ð½Ñ Ð´Ð²Ð¸Ð³Ð°ÑÐµÐ»ÐµÐ¹ ÑÐ¸ÑÑÐµÐ¼ Ð¸ Ð°Ð³ÑÐµÐ³Ð°ÑÐ¾Ð² Ð°Ð²ÑÐ¾Ð¼Ð¾Ð±Ð¸Ð»ÐµÐ¹ ÑÐ¾Ð¿-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314" y="3845242"/>
            <a:ext cx="3800258" cy="2850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09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Вас научим: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522" y="1607738"/>
            <a:ext cx="9220292" cy="449391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Осуществлять техническое обслуживание автомобильных двигателей согласно технологической </a:t>
            </a:r>
            <a:r>
              <a:rPr lang="ru-RU" dirty="0" smtClean="0"/>
              <a:t>документации</a:t>
            </a:r>
          </a:p>
          <a:p>
            <a:r>
              <a:rPr lang="ru-RU" dirty="0"/>
              <a:t>Проводить ремонт различных типов двигателей в соответствии с технологической </a:t>
            </a:r>
            <a:r>
              <a:rPr lang="ru-RU" dirty="0" smtClean="0"/>
              <a:t>документацией</a:t>
            </a:r>
          </a:p>
          <a:p>
            <a:r>
              <a:rPr lang="ru-RU" dirty="0"/>
              <a:t>Осуществлять диагностику электрооборудования и электронных систем </a:t>
            </a:r>
            <a:r>
              <a:rPr lang="ru-RU" dirty="0" smtClean="0"/>
              <a:t>автомобилей</a:t>
            </a:r>
          </a:p>
          <a:p>
            <a:r>
              <a:rPr lang="ru-RU" dirty="0"/>
              <a:t>Осуществлять техническое обслуживание электрооборудования и электронных систем автомобилей согласно технологической </a:t>
            </a:r>
            <a:r>
              <a:rPr lang="ru-RU" dirty="0" smtClean="0"/>
              <a:t>документации</a:t>
            </a:r>
          </a:p>
          <a:p>
            <a:r>
              <a:rPr lang="ru-RU" dirty="0"/>
              <a:t>Проводить ремонт электрооборудования и электронных систем автомобилей в </a:t>
            </a:r>
            <a:r>
              <a:rPr lang="ru-RU" dirty="0" smtClean="0"/>
              <a:t>соответствии</a:t>
            </a:r>
          </a:p>
          <a:p>
            <a:r>
              <a:rPr lang="ru-RU" dirty="0"/>
              <a:t>Выявлять дефекты автомобильных кузовов</a:t>
            </a:r>
            <a:r>
              <a:rPr lang="ru-RU" dirty="0" smtClean="0"/>
              <a:t>.</a:t>
            </a:r>
          </a:p>
          <a:p>
            <a:r>
              <a:rPr lang="ru-RU" dirty="0"/>
              <a:t>Проводить ремонт трансмиссии, ходовой части и органов управления автомобилей в соответствии с технологической </a:t>
            </a:r>
            <a:r>
              <a:rPr lang="ru-RU" dirty="0" smtClean="0"/>
              <a:t>документацией</a:t>
            </a:r>
          </a:p>
          <a:p>
            <a:r>
              <a:rPr lang="ru-RU" dirty="0"/>
              <a:t>Проводить ремонт повреждений автомобильных </a:t>
            </a:r>
            <a:r>
              <a:rPr lang="ru-RU" dirty="0" smtClean="0"/>
              <a:t>кузовов</a:t>
            </a:r>
          </a:p>
          <a:p>
            <a:r>
              <a:rPr lang="ru-RU" dirty="0"/>
              <a:t> Осуществлять техническое обслуживание трансмиссии, ходовой части и органов управления автомобилей согласно технологической документации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2841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специальности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Востребованность на рынке труда</a:t>
            </a:r>
          </a:p>
          <a:p>
            <a:r>
              <a:rPr lang="ru-RU" dirty="0"/>
              <a:t>Высокий уровень заработной платы</a:t>
            </a:r>
          </a:p>
          <a:p>
            <a:r>
              <a:rPr lang="ru-RU" dirty="0"/>
              <a:t>Возможность карьерного роста</a:t>
            </a:r>
          </a:p>
          <a:p>
            <a:r>
              <a:rPr lang="ru-RU" dirty="0"/>
              <a:t>Престижность специальности</a:t>
            </a:r>
          </a:p>
          <a:p>
            <a:r>
              <a:rPr lang="ru-RU" dirty="0"/>
              <a:t>Реализация профессионального потенциала</a:t>
            </a:r>
          </a:p>
          <a:p>
            <a:endParaRPr lang="ru-RU" dirty="0"/>
          </a:p>
        </p:txBody>
      </p:sp>
      <p:pic>
        <p:nvPicPr>
          <p:cNvPr id="2050" name="Picture 2" descr="ÐÐ°ÑÑÐ¸Ð½ÐºÐ¸ Ð¿Ð¾ Ð·Ð°Ð¿ÑÐ¾ÑÑ Ð¢ÐµÑÐ½Ð¸ÑÐµÑÐºÐ¾Ðµ Ð¾Ð±ÑÐ»ÑÐ¶Ð¸Ð²Ð°Ð½Ð¸Ðµ Ð¸ ÑÐµÐ¼Ð¾Ð½Ñ Ð´Ð²Ð¸Ð³Ð°ÑÐµÐ»ÐµÐ¹ ÑÐ¸ÑÑÐµÐ¼ Ð¸ Ð°Ð³ÑÐµÐ³Ð°ÑÐ¾Ð² Ð°Ð²ÑÐ¾Ð¼Ð¾Ð±Ð¸Ð»ÐµÐ¹ ÑÐ¾Ð¿-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215" y="4264273"/>
            <a:ext cx="3954417" cy="247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ÐÐ°ÑÑÐ¸Ð½ÐºÐ¸ Ð¿Ð¾ Ð·Ð°Ð¿ÑÐ¾ÑÑ Ð¢ÐµÑÐ½Ð¸ÑÐµÑÐºÐ¾Ðµ Ð¾Ð±ÑÐ»ÑÐ¶Ð¸Ð²Ð°Ð½Ð¸Ðµ Ð¸ ÑÐµÐ¼Ð¾Ð½Ñ Ð´Ð²Ð¸Ð³Ð°ÑÐµÐ»ÐµÐ¹ ÑÐ¸ÑÑÐµÐ¼ Ð¸ Ð°Ð³ÑÐµÐ³Ð°ÑÐ¾Ð² Ð°Ð²ÑÐ¾Ð¼Ð¾Ð±Ð¸Ð»ÐµÐ¹ ÑÐ¾Ð¿-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268" y="2757042"/>
            <a:ext cx="2409825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632" y="317015"/>
            <a:ext cx="3226254" cy="184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13835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157</Words>
  <Application>Microsoft Office PowerPoint</Application>
  <PresentationFormat>Произвольный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Грань</vt:lpstr>
      <vt:lpstr>Специальность: Техническое обслуживание и ремонт двигателей, систем и агрегатов автомобилей</vt:lpstr>
      <vt:lpstr>В обязанности специалиста входит:</vt:lpstr>
      <vt:lpstr>Мы Вас научим:</vt:lpstr>
      <vt:lpstr>Преимущества специальности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Специальность: Техническое обслуживание и ремонт двигателей, систем и агрегатов автомобилей</dc:title>
  <dc:creator>1 inna</dc:creator>
  <cp:lastModifiedBy>Пользователь</cp:lastModifiedBy>
  <cp:revision>3</cp:revision>
  <dcterms:created xsi:type="dcterms:W3CDTF">2018-10-02T14:03:48Z</dcterms:created>
  <dcterms:modified xsi:type="dcterms:W3CDTF">2018-10-03T05:40:49Z</dcterms:modified>
</cp:coreProperties>
</file>