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645" y="2404534"/>
            <a:ext cx="9077358" cy="1646302"/>
          </a:xfrm>
        </p:spPr>
        <p:txBody>
          <a:bodyPr/>
          <a:lstStyle/>
          <a:p>
            <a:r>
              <a:rPr lang="ru-RU" dirty="0" smtClean="0"/>
              <a:t>Специальность: </a:t>
            </a:r>
            <a:br>
              <a:rPr lang="ru-RU" dirty="0" smtClean="0"/>
            </a:br>
            <a:r>
              <a:rPr lang="ru-RU" dirty="0" smtClean="0"/>
              <a:t>Земельно-имущественные отношения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базе основного общего образования (9 классов)</a:t>
            </a:r>
            <a:br>
              <a:rPr lang="ru-RU" dirty="0"/>
            </a:br>
            <a:r>
              <a:rPr lang="ru-RU" dirty="0"/>
              <a:t>Форма обучения: бюджетная очная</a:t>
            </a:r>
            <a:br>
              <a:rPr lang="ru-RU" dirty="0"/>
            </a:br>
            <a:r>
              <a:rPr lang="ru-RU" dirty="0"/>
              <a:t>Срок обучения: </a:t>
            </a:r>
            <a:r>
              <a:rPr lang="ru-RU" dirty="0" smtClean="0"/>
              <a:t>2 </a:t>
            </a:r>
            <a:r>
              <a:rPr lang="ru-RU" dirty="0"/>
              <a:t>года 10 месяцев</a:t>
            </a:r>
            <a:br>
              <a:rPr lang="ru-RU" dirty="0"/>
            </a:br>
            <a:r>
              <a:rPr lang="ru-RU" dirty="0" smtClean="0"/>
              <a:t>Квалификация: Специалист по земельно-имущественным отношениям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61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Вас научим: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Оформлять документы, закрепляющие право владения имуществом</a:t>
            </a:r>
          </a:p>
          <a:p>
            <a:r>
              <a:rPr lang="ru-RU" dirty="0" smtClean="0"/>
              <a:t>Давать экономическую оценку объектов</a:t>
            </a:r>
          </a:p>
          <a:p>
            <a:r>
              <a:rPr lang="ru-RU" dirty="0" smtClean="0"/>
              <a:t>Работать с информационными картами</a:t>
            </a:r>
          </a:p>
          <a:p>
            <a:r>
              <a:rPr lang="ru-RU" dirty="0" smtClean="0"/>
              <a:t>Определять стоимость недвижимости</a:t>
            </a:r>
          </a:p>
          <a:p>
            <a:r>
              <a:rPr lang="ru-RU" dirty="0" smtClean="0"/>
              <a:t>Рассчитывать доходность ценных бумаг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ÑÐ¸ÐµÐ»ÑÐ¾Ñ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987" y="3308301"/>
            <a:ext cx="4860733" cy="273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83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изучают студенты специальности «земельно</a:t>
            </a:r>
            <a:r>
              <a:rPr lang="ru-RU" dirty="0"/>
              <a:t>-</a:t>
            </a:r>
            <a:r>
              <a:rPr lang="ru-RU" dirty="0" smtClean="0"/>
              <a:t>имущественные отношения»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оценки имущества и земли</a:t>
            </a:r>
          </a:p>
          <a:p>
            <a:r>
              <a:rPr lang="ru-RU" dirty="0" smtClean="0"/>
              <a:t>Законодательные акты, регулирующих земельно-имущественные вопросы</a:t>
            </a:r>
          </a:p>
          <a:p>
            <a:r>
              <a:rPr lang="ru-RU" dirty="0" smtClean="0"/>
              <a:t>Государственный кадастр</a:t>
            </a:r>
          </a:p>
          <a:p>
            <a:r>
              <a:rPr lang="ru-RU" dirty="0" smtClean="0"/>
              <a:t>Порядок технической инвентаризации земли, имущества и учета обязательств</a:t>
            </a:r>
          </a:p>
          <a:p>
            <a:r>
              <a:rPr lang="ru-RU" dirty="0" smtClean="0"/>
              <a:t>Порядок регистрации в Едином Росреестре прав на недвижимое имущество</a:t>
            </a:r>
          </a:p>
          <a:p>
            <a:r>
              <a:rPr lang="ru-RU" dirty="0" smtClean="0"/>
              <a:t>Бухгалтерский учет и налогообложение</a:t>
            </a:r>
          </a:p>
        </p:txBody>
      </p:sp>
    </p:spTree>
    <p:extLst>
      <p:ext uri="{BB962C8B-B14F-4D97-AF65-F5344CB8AC3E}">
        <p14:creationId xmlns:p14="http://schemas.microsoft.com/office/powerpoint/2010/main" val="327991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Кем может работать выпускник?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Риелтор</a:t>
            </a:r>
          </a:p>
          <a:p>
            <a:r>
              <a:rPr lang="ru-RU" dirty="0" smtClean="0"/>
              <a:t>Оценщик недвижимости</a:t>
            </a:r>
          </a:p>
          <a:p>
            <a:r>
              <a:rPr lang="ru-RU" dirty="0" smtClean="0"/>
              <a:t>Страховой агент</a:t>
            </a:r>
          </a:p>
          <a:p>
            <a:r>
              <a:rPr lang="ru-RU" dirty="0" smtClean="0"/>
              <a:t>Геодезист</a:t>
            </a:r>
          </a:p>
          <a:p>
            <a:endParaRPr lang="ru-RU" dirty="0"/>
          </a:p>
        </p:txBody>
      </p:sp>
      <p:pic>
        <p:nvPicPr>
          <p:cNvPr id="2052" name="Picture 4" descr="ÐÐ°ÑÑÐ¸Ð½ÐºÐ¸ Ð¿Ð¾ Ð·Ð°Ð¿ÑÐ¾ÑÑ Ð³ÐµÐ¾Ð´ÐµÐ·Ð¸Ñ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295" y="2446446"/>
            <a:ext cx="3931163" cy="221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Ð°ÑÑÐ¸Ð½ÐºÐ¸ Ð¿Ð¾ Ð·Ð°Ð¿ÑÐ¾ÑÑ Ð¾ÑÐµÐ½ÑÐ¸Ðº Ð¸Ð¼ÑÑÐµÑÑÐ²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910" y="780329"/>
            <a:ext cx="3393870" cy="230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ÐÐ°ÑÑÐ¸Ð½ÐºÐ¸ Ð¿Ð¾ Ð·Ð°Ð¿ÑÐ¾ÑÑ ÑÐ¸ÐµÐ»ÑÐ¾Ñ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09" y="4193040"/>
            <a:ext cx="2938973" cy="1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90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специальности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70422"/>
            <a:ext cx="8596668" cy="3880773"/>
          </a:xfrm>
        </p:spPr>
        <p:txBody>
          <a:bodyPr/>
          <a:lstStyle/>
          <a:p>
            <a:r>
              <a:rPr lang="ru-RU" dirty="0" smtClean="0"/>
              <a:t>Востребованность на рынке труда</a:t>
            </a:r>
          </a:p>
          <a:p>
            <a:r>
              <a:rPr lang="ru-RU" dirty="0" smtClean="0"/>
              <a:t>Высокий уровень заработной платы</a:t>
            </a:r>
          </a:p>
          <a:p>
            <a:r>
              <a:rPr lang="ru-RU" dirty="0" smtClean="0"/>
              <a:t>Престижность профессии</a:t>
            </a:r>
          </a:p>
          <a:p>
            <a:r>
              <a:rPr lang="ru-RU" dirty="0" smtClean="0"/>
              <a:t>Реализация профессионального потенциала</a:t>
            </a:r>
          </a:p>
          <a:p>
            <a:r>
              <a:rPr lang="ru-RU" dirty="0" smtClean="0"/>
              <a:t>Возможность карьерного роста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9004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109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Специальность:  Земельно-имущественные отношения</vt:lpstr>
      <vt:lpstr>Мы Вас научим:</vt:lpstr>
      <vt:lpstr>Что изучают студенты специальности «земельно-имущественные отношения»</vt:lpstr>
      <vt:lpstr>Кем может работать выпускник?</vt:lpstr>
      <vt:lpstr>Преимущества специальности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Специальность:  Земельно-имущественные отношения</dc:title>
  <dc:creator>1 inna</dc:creator>
  <cp:lastModifiedBy>1 inna</cp:lastModifiedBy>
  <cp:revision>5</cp:revision>
  <dcterms:created xsi:type="dcterms:W3CDTF">2018-10-01T10:51:27Z</dcterms:created>
  <dcterms:modified xsi:type="dcterms:W3CDTF">2018-10-01T12:02:13Z</dcterms:modified>
</cp:coreProperties>
</file>